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7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14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16374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1073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98668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08525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32864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99323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332459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875935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7692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48910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33211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69555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4077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01839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86318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3411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9162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802318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50320"/>
            <a:ext cx="9144000" cy="6207679"/>
          </a:xfrm>
        </p:spPr>
        <p:txBody>
          <a:bodyPr>
            <a:noAutofit/>
          </a:bodyPr>
          <a:lstStyle/>
          <a:p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Оце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Отрок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Мій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Я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підпираю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Мій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Обранець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полюбила душа Моя. Я злив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Свого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Духа на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Нього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і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Він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правосуддя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народам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подасть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sz="4100" b="1" spc="15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Він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не буде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кричати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і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кликати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не буде, і на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вулицях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чути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не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дасть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Свого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голосу.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A43B14-1DA0-4D36-99BD-EDB9C83C5013}"/>
              </a:ext>
            </a:extLst>
          </p:cNvPr>
          <p:cNvSpPr txBox="1"/>
          <p:nvPr/>
        </p:nvSpPr>
        <p:spPr>
          <a:xfrm>
            <a:off x="157294" y="134034"/>
            <a:ext cx="45929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Ісаї 42:1-4, 6-7</a:t>
            </a:r>
          </a:p>
        </p:txBody>
      </p:sp>
    </p:spTree>
    <p:extLst>
      <p:ext uri="{BB962C8B-B14F-4D97-AF65-F5344CB8AC3E}">
        <p14:creationId xmlns:p14="http://schemas.microsoft.com/office/powerpoint/2010/main" val="521628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0148"/>
            <a:ext cx="9026554" cy="6778520"/>
          </a:xfrm>
        </p:spPr>
        <p:txBody>
          <a:bodyPr>
            <a:noAutofit/>
          </a:bodyPr>
          <a:lstStyle/>
          <a:p>
            <a:r>
              <a:rPr lang="ru-RU" sz="4100" b="1" spc="15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Він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очеретини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надломленої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не доломить, і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ґнота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тліючого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не погасить, буде суд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видавати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за правдою.</a:t>
            </a:r>
          </a:p>
          <a:p>
            <a:r>
              <a:rPr lang="ru-RU" sz="4100" b="1" spc="15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Не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втомиться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Він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і не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знеможеться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поки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присуду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не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покладе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землі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і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будуть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чекати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Закона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острови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00688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9362" y="213845"/>
            <a:ext cx="9202723" cy="4456343"/>
          </a:xfrm>
        </p:spPr>
        <p:txBody>
          <a:bodyPr>
            <a:noAutofit/>
          </a:bodyPr>
          <a:lstStyle/>
          <a:p>
            <a:r>
              <a:rPr lang="ru-RU" sz="4100" b="1" spc="15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Я, Господь, покликав Тебе в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справедливості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, і буду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міцно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тримати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за руки Тебе, і Тебе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берегтиму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, і дам Я Тебе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заповітом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народові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, за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Світло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поганам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ru-RU" sz="4100" b="1" spc="15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щоб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очі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відкрити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незрячим,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щоб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вивести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в'язня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з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в'язниці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, а з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темниці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тих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мешканців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темряви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7671319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Іон">
  <a:themeElements>
    <a:clrScheme name="І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І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І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21</TotalTime>
  <Words>149</Words>
  <Application>Microsoft Office PowerPoint</Application>
  <PresentationFormat>Екран (4:3)</PresentationFormat>
  <Paragraphs>7</Paragraphs>
  <Slides>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Іон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Dubenchuk Ivanka</dc:creator>
  <cp:lastModifiedBy>Ivan On</cp:lastModifiedBy>
  <cp:revision>6</cp:revision>
  <dcterms:created xsi:type="dcterms:W3CDTF">2021-12-07T20:43:07Z</dcterms:created>
  <dcterms:modified xsi:type="dcterms:W3CDTF">2024-06-29T07:49:30Z</dcterms:modified>
</cp:coreProperties>
</file>